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handoutMasterIdLst>
    <p:handoutMasterId r:id="rId14"/>
  </p:handoutMasterIdLst>
  <p:sldIdLst>
    <p:sldId id="258" r:id="rId2"/>
    <p:sldId id="260" r:id="rId3"/>
    <p:sldId id="261" r:id="rId4"/>
    <p:sldId id="270" r:id="rId5"/>
    <p:sldId id="271" r:id="rId6"/>
    <p:sldId id="263" r:id="rId7"/>
    <p:sldId id="272" r:id="rId8"/>
    <p:sldId id="273" r:id="rId9"/>
    <p:sldId id="274" r:id="rId10"/>
    <p:sldId id="275" r:id="rId11"/>
    <p:sldId id="276" r:id="rId12"/>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notesViewPr>
    <p:cSldViewPr snapToGrid="0">
      <p:cViewPr varScale="1">
        <p:scale>
          <a:sx n="88" d="100"/>
          <a:sy n="88" d="100"/>
        </p:scale>
        <p:origin x="3060"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dirty="0"/>
          </a:p>
        </p:txBody>
      </p:sp>
      <p:sp>
        <p:nvSpPr>
          <p:cNvPr id="3" name="Marcador de posición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AD67AFF-0AE5-4D8B-883A-95F7023E07EC}" type="datetime1">
              <a:rPr lang="es-ES" smtClean="0"/>
              <a:t>01/04/2020</a:t>
            </a:fld>
            <a:endParaRPr lang="es-ES" dirty="0"/>
          </a:p>
        </p:txBody>
      </p:sp>
      <p:sp>
        <p:nvSpPr>
          <p:cNvPr id="4" name="Marcador de posición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dirty="0"/>
          </a:p>
        </p:txBody>
      </p:sp>
      <p:sp>
        <p:nvSpPr>
          <p:cNvPr id="5" name="Marcador de posición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2977E94-A6AB-4E02-8E43-E89F9CF4757F}" type="slidenum">
              <a:rPr lang="es-ES"/>
              <a:t>‹Nº›</a:t>
            </a:fld>
            <a:endParaRPr lang="es-ES" dirty="0"/>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dirty="0"/>
          </a:p>
        </p:txBody>
      </p:sp>
      <p:sp>
        <p:nvSpPr>
          <p:cNvPr id="3" name="Marcador de posición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C7D46D3C-0821-4916-87E8-732AE60A7DD6}" type="datetime1">
              <a:rPr lang="es-ES" noProof="0" smtClean="0"/>
              <a:t>01/04/2020</a:t>
            </a:fld>
            <a:endParaRPr lang="es-ES" noProof="0" dirty="0"/>
          </a:p>
        </p:txBody>
      </p:sp>
      <p:sp>
        <p:nvSpPr>
          <p:cNvPr id="4" name="Marcador de posición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dirty="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ED491D0-8E1B-49C7-849B-A28568D94497}" type="slidenum">
              <a:rPr lang="es-ES" noProof="0"/>
              <a:t>‹Nº›</a:t>
            </a:fld>
            <a:endParaRPr lang="es-ES" noProof="0" dirty="0"/>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smtClean="0"/>
              <a:t>1</a:t>
            </a:fld>
            <a:endParaRPr lang="es-ES"/>
          </a:p>
        </p:txBody>
      </p:sp>
    </p:spTree>
    <p:extLst>
      <p:ext uri="{BB962C8B-B14F-4D97-AF65-F5344CB8AC3E}">
        <p14:creationId xmlns:p14="http://schemas.microsoft.com/office/powerpoint/2010/main" val="2388828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2</a:t>
            </a:fld>
            <a:endParaRPr lang="es-ES" noProof="0" dirty="0"/>
          </a:p>
        </p:txBody>
      </p:sp>
    </p:spTree>
    <p:extLst>
      <p:ext uri="{BB962C8B-B14F-4D97-AF65-F5344CB8AC3E}">
        <p14:creationId xmlns:p14="http://schemas.microsoft.com/office/powerpoint/2010/main" val="1741003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3</a:t>
            </a:fld>
            <a:endParaRPr lang="es-ES" noProof="0" dirty="0"/>
          </a:p>
        </p:txBody>
      </p:sp>
    </p:spTree>
    <p:extLst>
      <p:ext uri="{BB962C8B-B14F-4D97-AF65-F5344CB8AC3E}">
        <p14:creationId xmlns:p14="http://schemas.microsoft.com/office/powerpoint/2010/main" val="1797980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4</a:t>
            </a:fld>
            <a:endParaRPr lang="es-ES" noProof="0" dirty="0"/>
          </a:p>
        </p:txBody>
      </p:sp>
    </p:spTree>
    <p:extLst>
      <p:ext uri="{BB962C8B-B14F-4D97-AF65-F5344CB8AC3E}">
        <p14:creationId xmlns:p14="http://schemas.microsoft.com/office/powerpoint/2010/main" val="3669144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5</a:t>
            </a:fld>
            <a:endParaRPr lang="es-ES" noProof="0" dirty="0"/>
          </a:p>
        </p:txBody>
      </p:sp>
    </p:spTree>
    <p:extLst>
      <p:ext uri="{BB962C8B-B14F-4D97-AF65-F5344CB8AC3E}">
        <p14:creationId xmlns:p14="http://schemas.microsoft.com/office/powerpoint/2010/main" val="2656950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6</a:t>
            </a:fld>
            <a:endParaRPr lang="es-ES" noProof="0" dirty="0"/>
          </a:p>
        </p:txBody>
      </p:sp>
    </p:spTree>
    <p:extLst>
      <p:ext uri="{BB962C8B-B14F-4D97-AF65-F5344CB8AC3E}">
        <p14:creationId xmlns:p14="http://schemas.microsoft.com/office/powerpoint/2010/main" val="3661925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8</a:t>
            </a:fld>
            <a:endParaRPr lang="es-ES" noProof="0" dirty="0"/>
          </a:p>
        </p:txBody>
      </p:sp>
    </p:spTree>
    <p:extLst>
      <p:ext uri="{BB962C8B-B14F-4D97-AF65-F5344CB8AC3E}">
        <p14:creationId xmlns:p14="http://schemas.microsoft.com/office/powerpoint/2010/main" val="974631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9</a:t>
            </a:fld>
            <a:endParaRPr lang="es-ES" noProof="0" dirty="0"/>
          </a:p>
        </p:txBody>
      </p:sp>
    </p:spTree>
    <p:extLst>
      <p:ext uri="{BB962C8B-B14F-4D97-AF65-F5344CB8AC3E}">
        <p14:creationId xmlns:p14="http://schemas.microsoft.com/office/powerpoint/2010/main" val="1896336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10</a:t>
            </a:fld>
            <a:endParaRPr lang="es-ES" noProof="0" dirty="0"/>
          </a:p>
        </p:txBody>
      </p:sp>
    </p:spTree>
    <p:extLst>
      <p:ext uri="{BB962C8B-B14F-4D97-AF65-F5344CB8AC3E}">
        <p14:creationId xmlns:p14="http://schemas.microsoft.com/office/powerpoint/2010/main" val="37204277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ángulo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0" name="Rectángulo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p:cNvSpPr>
            <a:spLocks noGrp="1"/>
          </p:cNvSpPr>
          <p:nvPr>
            <p:ph type="ctrTitle"/>
          </p:nvPr>
        </p:nvSpPr>
        <p:spPr bwMode="black">
          <a:xfrm>
            <a:off x="3175199" y="1943842"/>
            <a:ext cx="8500062" cy="2387600"/>
          </a:xfrm>
        </p:spPr>
        <p:txBody>
          <a:bodyPr rtlCol="0" anchor="b"/>
          <a:lstStyle>
            <a:lvl1pPr algn="l">
              <a:lnSpc>
                <a:spcPct val="90000"/>
              </a:lnSpc>
              <a:defRPr sz="6000" b="1">
                <a:solidFill>
                  <a:schemeClr val="tx1"/>
                </a:solidFill>
              </a:defRPr>
            </a:lvl1pPr>
          </a:lstStyle>
          <a:p>
            <a:pPr rtl="0"/>
            <a:r>
              <a:rPr lang="es-ES" noProof="0" smtClean="0"/>
              <a:t>Haga clic para modificar el estilo de título del patrón</a:t>
            </a:r>
            <a:endParaRPr lang="es-ES" noProof="0" dirty="0"/>
          </a:p>
        </p:txBody>
      </p:sp>
      <p:sp>
        <p:nvSpPr>
          <p:cNvPr id="3" name="Subtítulo 2"/>
          <p:cNvSpPr>
            <a:spLocks noGrp="1"/>
          </p:cNvSpPr>
          <p:nvPr>
            <p:ph type="subTitle" idx="1"/>
          </p:nvPr>
        </p:nvSpPr>
        <p:spPr>
          <a:xfrm>
            <a:off x="3175199" y="4538659"/>
            <a:ext cx="8500062" cy="865321"/>
          </a:xfrm>
        </p:spPr>
        <p:txBody>
          <a:bodyPr rtlCol="0"/>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smtClean="0"/>
              <a:t>Haga clic para editar el estilo de subtítulo del patrón</a:t>
            </a:r>
            <a:endParaRPr lang="es-ES" noProof="0" dirty="0"/>
          </a:p>
        </p:txBody>
      </p:sp>
      <p:sp>
        <p:nvSpPr>
          <p:cNvPr id="11" name="Marcador de posición de fecha 3"/>
          <p:cNvSpPr>
            <a:spLocks noGrp="1"/>
          </p:cNvSpPr>
          <p:nvPr>
            <p:ph type="dt" sz="half" idx="10"/>
          </p:nvPr>
        </p:nvSpPr>
        <p:spPr/>
        <p:txBody>
          <a:bodyPr rtlCol="0"/>
          <a:lstStyle>
            <a:lvl1pPr>
              <a:defRPr>
                <a:solidFill>
                  <a:schemeClr val="bg2"/>
                </a:solidFill>
              </a:defRPr>
            </a:lvl1pPr>
          </a:lstStyle>
          <a:p>
            <a:pPr rtl="0"/>
            <a:fld id="{855CB799-6499-4E1E-8257-C777037FBB0C}" type="datetime1">
              <a:rPr lang="es-ES" noProof="0" smtClean="0"/>
              <a:t>01/04/2020</a:t>
            </a:fld>
            <a:endParaRPr lang="es-ES" noProof="0" dirty="0"/>
          </a:p>
        </p:txBody>
      </p:sp>
      <p:sp>
        <p:nvSpPr>
          <p:cNvPr id="12" name="Marcador de posición de pie de página 4"/>
          <p:cNvSpPr>
            <a:spLocks noGrp="1"/>
          </p:cNvSpPr>
          <p:nvPr>
            <p:ph type="ftr" sz="quarter" idx="11"/>
          </p:nvPr>
        </p:nvSpPr>
        <p:spPr/>
        <p:txBody>
          <a:bodyPr rtlCol="0"/>
          <a:lstStyle>
            <a:lvl1pPr>
              <a:defRPr>
                <a:solidFill>
                  <a:schemeClr val="bg2"/>
                </a:solidFill>
              </a:defRPr>
            </a:lvl1pPr>
          </a:lstStyle>
          <a:p>
            <a:pPr rtl="0"/>
            <a:endParaRPr lang="es-ES" noProof="0" dirty="0"/>
          </a:p>
        </p:txBody>
      </p:sp>
      <p:sp>
        <p:nvSpPr>
          <p:cNvPr id="13" name="Marcador de posición de número de diapositiva 5"/>
          <p:cNvSpPr>
            <a:spLocks noGrp="1"/>
          </p:cNvSpPr>
          <p:nvPr>
            <p:ph type="sldNum" sz="quarter" idx="12"/>
          </p:nvPr>
        </p:nvSpPr>
        <p:spPr/>
        <p:txBody>
          <a:bodyPr rtlCol="0"/>
          <a:lstStyle>
            <a:lvl1pPr>
              <a:defRPr>
                <a:solidFill>
                  <a:schemeClr val="bg2"/>
                </a:solidFill>
              </a:defRPr>
            </a:lvl1pPr>
          </a:lstStyle>
          <a:p>
            <a:pPr rtl="0"/>
            <a:fld id="{BD266BE7-899D-4075-917F-DBDE33B6B692}" type="slidenum">
              <a:rPr lang="es-ES" noProof="0" smtClean="0"/>
              <a:pPr rtl="0"/>
              <a:t>‹Nº›</a:t>
            </a:fld>
            <a:endParaRPr lang="es-ES" noProof="0" dirty="0"/>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smtClean="0"/>
              <a:t>Haga clic para modificar el estilo de título del patrón</a:t>
            </a:r>
            <a:endParaRPr lang="es-ES" noProof="0" dirty="0"/>
          </a:p>
        </p:txBody>
      </p:sp>
      <p:sp>
        <p:nvSpPr>
          <p:cNvPr id="3" name="Marcador de posición de texto vertical 2"/>
          <p:cNvSpPr>
            <a:spLocks noGrp="1"/>
          </p:cNvSpPr>
          <p:nvPr>
            <p:ph type="body" orient="vert" idx="1"/>
          </p:nvPr>
        </p:nvSpPr>
        <p:spPr/>
        <p:txBody>
          <a:bodyPr vert="eaVert" rtlCol="0"/>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4" name="Marcador de posición de fecha 3"/>
          <p:cNvSpPr>
            <a:spLocks noGrp="1"/>
          </p:cNvSpPr>
          <p:nvPr>
            <p:ph type="dt" sz="half" idx="10"/>
          </p:nvPr>
        </p:nvSpPr>
        <p:spPr/>
        <p:txBody>
          <a:bodyPr rtlCol="0"/>
          <a:lstStyle/>
          <a:p>
            <a:pPr rtl="0"/>
            <a:fld id="{F637F32E-9C31-4EBC-9CF6-7E0795975D22}" type="datetime1">
              <a:rPr lang="es-ES" noProof="0" smtClean="0"/>
              <a:t>01/04/2020</a:t>
            </a:fld>
            <a:endParaRPr lang="es-ES" noProof="0"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BD266BE7-899D-4075-917F-DBDE33B6B692}" type="slidenum">
              <a:rPr lang="es-ES" noProof="0"/>
              <a:t>‹Nº›</a:t>
            </a:fld>
            <a:endParaRPr lang="es-ES" noProof="0" dirty="0"/>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10" name="Rectángulo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Título vertical 1"/>
          <p:cNvSpPr>
            <a:spLocks noGrp="1"/>
          </p:cNvSpPr>
          <p:nvPr>
            <p:ph type="title" orient="vert"/>
          </p:nvPr>
        </p:nvSpPr>
        <p:spPr>
          <a:xfrm>
            <a:off x="10266348" y="462249"/>
            <a:ext cx="1370886" cy="5714714"/>
          </a:xfrm>
        </p:spPr>
        <p:txBody>
          <a:bodyPr vert="eaVert" rtlCol="0"/>
          <a:lstStyle/>
          <a:p>
            <a:pPr rtl="0"/>
            <a:r>
              <a:rPr lang="es-ES" noProof="0" smtClean="0"/>
              <a:t>Haga clic para modificar el estilo de título del patrón</a:t>
            </a:r>
            <a:endParaRPr lang="es-ES" noProof="0" dirty="0"/>
          </a:p>
        </p:txBody>
      </p:sp>
      <p:sp>
        <p:nvSpPr>
          <p:cNvPr id="3" name="Marcador de posición de texto vertical 2"/>
          <p:cNvSpPr>
            <a:spLocks noGrp="1"/>
          </p:cNvSpPr>
          <p:nvPr>
            <p:ph type="body" orient="vert" idx="1"/>
          </p:nvPr>
        </p:nvSpPr>
        <p:spPr>
          <a:xfrm>
            <a:off x="378199" y="462249"/>
            <a:ext cx="9693088" cy="5714714"/>
          </a:xfrm>
        </p:spPr>
        <p:txBody>
          <a:bodyPr vert="eaVert" rtlCol="0"/>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4" name="Marcador de posición de fecha 3"/>
          <p:cNvSpPr>
            <a:spLocks noGrp="1"/>
          </p:cNvSpPr>
          <p:nvPr>
            <p:ph type="dt" sz="half" idx="10"/>
          </p:nvPr>
        </p:nvSpPr>
        <p:spPr>
          <a:xfrm>
            <a:off x="378199" y="6356350"/>
            <a:ext cx="1971947" cy="365125"/>
          </a:xfrm>
        </p:spPr>
        <p:txBody>
          <a:bodyPr rtlCol="0"/>
          <a:lstStyle/>
          <a:p>
            <a:pPr rtl="0"/>
            <a:fld id="{0DE5E64D-8309-4EA3-9E01-E99A0B9E852A}" type="datetime1">
              <a:rPr lang="es-ES" noProof="0" smtClean="0"/>
              <a:t>01/04/2020</a:t>
            </a:fld>
            <a:endParaRPr lang="es-ES" noProof="0" dirty="0"/>
          </a:p>
        </p:txBody>
      </p:sp>
      <p:sp>
        <p:nvSpPr>
          <p:cNvPr id="5" name="Marcador de posición de pie de página 4"/>
          <p:cNvSpPr>
            <a:spLocks noGrp="1"/>
          </p:cNvSpPr>
          <p:nvPr>
            <p:ph type="ftr" sz="quarter" idx="11"/>
          </p:nvPr>
        </p:nvSpPr>
        <p:spPr>
          <a:xfrm>
            <a:off x="2382374" y="6356350"/>
            <a:ext cx="5687786" cy="365125"/>
          </a:xfrm>
        </p:spPr>
        <p:txBody>
          <a:bodyPr rtlCol="0"/>
          <a:lstStyle/>
          <a:p>
            <a:pPr rtl="0"/>
            <a:endParaRPr lang="es-ES" noProof="0" dirty="0"/>
          </a:p>
        </p:txBody>
      </p:sp>
      <p:sp>
        <p:nvSpPr>
          <p:cNvPr id="6" name="Marcador de posición de número de diapositiva 5"/>
          <p:cNvSpPr>
            <a:spLocks noGrp="1"/>
          </p:cNvSpPr>
          <p:nvPr>
            <p:ph type="sldNum" sz="quarter" idx="12"/>
          </p:nvPr>
        </p:nvSpPr>
        <p:spPr>
          <a:xfrm>
            <a:off x="8102389" y="6356350"/>
            <a:ext cx="1968898" cy="365125"/>
          </a:xfrm>
        </p:spPr>
        <p:txBody>
          <a:bodyPr rtlCol="0"/>
          <a:lstStyle/>
          <a:p>
            <a:pPr rtl="0"/>
            <a:fld id="{BD266BE7-899D-4075-917F-DBDE33B6B692}" type="slidenum">
              <a:rPr lang="es-ES" noProof="0"/>
              <a:t>‹Nº›</a:t>
            </a:fld>
            <a:endParaRPr lang="es-ES" noProof="0" dirty="0"/>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smtClean="0"/>
              <a:t>Haga clic para modificar el estilo de título del patrón</a:t>
            </a:r>
            <a:endParaRPr lang="es-ES" noProof="0" dirty="0"/>
          </a:p>
        </p:txBody>
      </p:sp>
      <p:sp>
        <p:nvSpPr>
          <p:cNvPr id="3" name="Marcador de posición de contenido 2"/>
          <p:cNvSpPr>
            <a:spLocks noGrp="1"/>
          </p:cNvSpPr>
          <p:nvPr>
            <p:ph idx="1"/>
          </p:nvPr>
        </p:nvSpPr>
        <p:spPr/>
        <p:txBody>
          <a:bodyPr rtlCol="0"/>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4" name="Marcador de posición de fecha 3"/>
          <p:cNvSpPr>
            <a:spLocks noGrp="1"/>
          </p:cNvSpPr>
          <p:nvPr>
            <p:ph type="dt" sz="half" idx="10"/>
          </p:nvPr>
        </p:nvSpPr>
        <p:spPr/>
        <p:txBody>
          <a:bodyPr rtlCol="0"/>
          <a:lstStyle/>
          <a:p>
            <a:pPr rtl="0"/>
            <a:fld id="{55D7AF38-4C5D-4919-B713-BCE928D84993}" type="datetime1">
              <a:rPr lang="es-ES" noProof="0" smtClean="0"/>
              <a:t>01/04/2020</a:t>
            </a:fld>
            <a:endParaRPr lang="es-ES" noProof="0"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BD266BE7-899D-4075-917F-DBDE33B6B692}" type="slidenum">
              <a:rPr lang="es-ES" noProof="0"/>
              <a:t>‹Nº›</a:t>
            </a:fld>
            <a:endParaRPr lang="es-ES" noProof="0" dirty="0"/>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ángulo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9" name="Rectángulo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p:cNvSpPr>
            <a:spLocks noGrp="1"/>
          </p:cNvSpPr>
          <p:nvPr>
            <p:ph type="title"/>
          </p:nvPr>
        </p:nvSpPr>
        <p:spPr bwMode="black">
          <a:xfrm>
            <a:off x="3838015" y="658346"/>
            <a:ext cx="6597464" cy="3664417"/>
          </a:xfrm>
        </p:spPr>
        <p:txBody>
          <a:bodyPr rtlCol="0" anchor="b">
            <a:normAutofit/>
          </a:bodyPr>
          <a:lstStyle>
            <a:lvl1pPr>
              <a:lnSpc>
                <a:spcPct val="90000"/>
              </a:lnSpc>
              <a:defRPr sz="5000" b="1">
                <a:solidFill>
                  <a:schemeClr val="tx1"/>
                </a:solidFill>
              </a:defRPr>
            </a:lvl1pPr>
          </a:lstStyle>
          <a:p>
            <a:pPr rtl="0"/>
            <a:r>
              <a:rPr lang="es-ES" noProof="0" smtClean="0"/>
              <a:t>Haga clic para modificar el estilo de título del patrón</a:t>
            </a:r>
            <a:endParaRPr lang="es-ES" noProof="0" dirty="0"/>
          </a:p>
        </p:txBody>
      </p:sp>
      <p:sp>
        <p:nvSpPr>
          <p:cNvPr id="3" name="Marcador de posición de texto 2"/>
          <p:cNvSpPr>
            <a:spLocks noGrp="1"/>
          </p:cNvSpPr>
          <p:nvPr>
            <p:ph type="body" idx="1"/>
          </p:nvPr>
        </p:nvSpPr>
        <p:spPr>
          <a:xfrm>
            <a:off x="3838014" y="4589463"/>
            <a:ext cx="6597465" cy="1500187"/>
          </a:xfrm>
        </p:spPr>
        <p:txBody>
          <a:bodyPr rtlCol="0"/>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smtClean="0"/>
              <a:t>Editar el estilo de texto del patrón</a:t>
            </a:r>
          </a:p>
        </p:txBody>
      </p:sp>
      <p:sp>
        <p:nvSpPr>
          <p:cNvPr id="4" name="Marcador de posición de fecha 3"/>
          <p:cNvSpPr>
            <a:spLocks noGrp="1"/>
          </p:cNvSpPr>
          <p:nvPr>
            <p:ph type="dt" sz="half" idx="10"/>
          </p:nvPr>
        </p:nvSpPr>
        <p:spPr/>
        <p:txBody>
          <a:bodyPr rtlCol="0"/>
          <a:lstStyle>
            <a:lvl1pPr>
              <a:defRPr>
                <a:solidFill>
                  <a:schemeClr val="bg2"/>
                </a:solidFill>
              </a:defRPr>
            </a:lvl1pPr>
          </a:lstStyle>
          <a:p>
            <a:pPr rtl="0"/>
            <a:fld id="{F8A7DBF6-2AC7-4A48-B394-E7B6C748C10D}" type="datetime1">
              <a:rPr lang="es-ES" noProof="0" smtClean="0"/>
              <a:t>01/04/2020</a:t>
            </a:fld>
            <a:endParaRPr lang="es-ES" noProof="0" dirty="0"/>
          </a:p>
        </p:txBody>
      </p:sp>
      <p:sp>
        <p:nvSpPr>
          <p:cNvPr id="5" name="Marcador de posición de pie de página 4"/>
          <p:cNvSpPr>
            <a:spLocks noGrp="1"/>
          </p:cNvSpPr>
          <p:nvPr>
            <p:ph type="ftr" sz="quarter" idx="11"/>
          </p:nvPr>
        </p:nvSpPr>
        <p:spPr/>
        <p:txBody>
          <a:bodyPr rtlCol="0"/>
          <a:lstStyle>
            <a:lvl1pPr>
              <a:defRPr>
                <a:solidFill>
                  <a:schemeClr val="bg2"/>
                </a:solidFill>
              </a:defRPr>
            </a:lvl1pPr>
          </a:lstStyle>
          <a:p>
            <a:pPr rtl="0"/>
            <a:endParaRPr lang="es-ES" noProof="0" dirty="0"/>
          </a:p>
        </p:txBody>
      </p:sp>
      <p:sp>
        <p:nvSpPr>
          <p:cNvPr id="6" name="Marcador de posición de número de diapositiva 5"/>
          <p:cNvSpPr>
            <a:spLocks noGrp="1"/>
          </p:cNvSpPr>
          <p:nvPr>
            <p:ph type="sldNum" sz="quarter" idx="12"/>
          </p:nvPr>
        </p:nvSpPr>
        <p:spPr/>
        <p:txBody>
          <a:bodyPr rtlCol="0"/>
          <a:lstStyle>
            <a:lvl1pPr>
              <a:defRPr>
                <a:solidFill>
                  <a:schemeClr val="bg2"/>
                </a:solidFill>
              </a:defRPr>
            </a:lvl1pPr>
          </a:lstStyle>
          <a:p>
            <a:pPr rtl="0"/>
            <a:fld id="{BD266BE7-899D-4075-917F-DBDE33B6B692}" type="slidenum">
              <a:rPr lang="es-ES" noProof="0" smtClean="0"/>
              <a:pPr rtl="0"/>
              <a:t>‹Nº›</a:t>
            </a:fld>
            <a:endParaRPr lang="es-ES" noProof="0" dirty="0"/>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smtClean="0"/>
              <a:t>Haga clic para modificar el estilo de título del patrón</a:t>
            </a:r>
            <a:endParaRPr lang="es-ES" noProof="0" dirty="0"/>
          </a:p>
        </p:txBody>
      </p:sp>
      <p:sp>
        <p:nvSpPr>
          <p:cNvPr id="3" name="Marcador de posición de contenido 2"/>
          <p:cNvSpPr>
            <a:spLocks noGrp="1"/>
          </p:cNvSpPr>
          <p:nvPr>
            <p:ph sz="half" idx="1"/>
          </p:nvPr>
        </p:nvSpPr>
        <p:spPr>
          <a:xfrm>
            <a:off x="1280160" y="2194560"/>
            <a:ext cx="4489704" cy="3986784"/>
          </a:xfrm>
        </p:spPr>
        <p:txBody>
          <a:bodyPr rtlCol="0"/>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4" name="Marcador de posición de contenido 3"/>
          <p:cNvSpPr>
            <a:spLocks noGrp="1"/>
          </p:cNvSpPr>
          <p:nvPr>
            <p:ph sz="half" idx="2"/>
          </p:nvPr>
        </p:nvSpPr>
        <p:spPr>
          <a:xfrm>
            <a:off x="6415368" y="2194560"/>
            <a:ext cx="4493424" cy="3986784"/>
          </a:xfrm>
        </p:spPr>
        <p:txBody>
          <a:bodyPr rtlCol="0"/>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5" name="Marcador de posición de fecha 4"/>
          <p:cNvSpPr>
            <a:spLocks noGrp="1"/>
          </p:cNvSpPr>
          <p:nvPr>
            <p:ph type="dt" sz="half" idx="10"/>
          </p:nvPr>
        </p:nvSpPr>
        <p:spPr/>
        <p:txBody>
          <a:bodyPr rtlCol="0"/>
          <a:lstStyle/>
          <a:p>
            <a:pPr rtl="0"/>
            <a:fld id="{245771C8-10A4-40A2-B087-7EAE1E72B338}" type="datetime1">
              <a:rPr lang="es-ES" noProof="0" smtClean="0"/>
              <a:t>01/04/2020</a:t>
            </a:fld>
            <a:endParaRPr lang="es-ES" noProof="0"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BD266BE7-899D-4075-917F-DBDE33B6B692}" type="slidenum">
              <a:rPr lang="es-ES" noProof="0"/>
              <a:t>‹Nº›</a:t>
            </a:fld>
            <a:endParaRPr lang="es-ES" noProof="0" dirty="0"/>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smtClean="0"/>
              <a:t>Haga clic para modificar el estilo de título del patrón</a:t>
            </a:r>
            <a:endParaRPr lang="es-ES" noProof="0" dirty="0"/>
          </a:p>
        </p:txBody>
      </p:sp>
      <p:sp>
        <p:nvSpPr>
          <p:cNvPr id="3" name="Marcador de posición de texto 2"/>
          <p:cNvSpPr>
            <a:spLocks noGrp="1"/>
          </p:cNvSpPr>
          <p:nvPr>
            <p:ph type="body" idx="1"/>
          </p:nvPr>
        </p:nvSpPr>
        <p:spPr>
          <a:xfrm>
            <a:off x="1280160" y="1828456"/>
            <a:ext cx="4489704" cy="830695"/>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smtClean="0"/>
              <a:t>Editar el estilo de texto del patrón</a:t>
            </a:r>
          </a:p>
        </p:txBody>
      </p:sp>
      <p:sp>
        <p:nvSpPr>
          <p:cNvPr id="4" name="Marcador de posición de contenido 3"/>
          <p:cNvSpPr>
            <a:spLocks noGrp="1"/>
          </p:cNvSpPr>
          <p:nvPr>
            <p:ph sz="half" idx="2"/>
          </p:nvPr>
        </p:nvSpPr>
        <p:spPr>
          <a:xfrm>
            <a:off x="1280160" y="2743194"/>
            <a:ext cx="4489704" cy="3433769"/>
          </a:xfrm>
        </p:spPr>
        <p:txBody>
          <a:bodyPr rtlCol="0"/>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5" name="Marcador de posición de texto 4"/>
          <p:cNvSpPr>
            <a:spLocks noGrp="1"/>
          </p:cNvSpPr>
          <p:nvPr>
            <p:ph type="body" sz="quarter" idx="3"/>
          </p:nvPr>
        </p:nvSpPr>
        <p:spPr>
          <a:xfrm>
            <a:off x="6419088" y="1828456"/>
            <a:ext cx="4489704" cy="830695"/>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smtClean="0"/>
              <a:t>Editar el estilo de texto del patrón</a:t>
            </a:r>
          </a:p>
        </p:txBody>
      </p:sp>
      <p:sp>
        <p:nvSpPr>
          <p:cNvPr id="6" name="Marcador de posición de contenido 5"/>
          <p:cNvSpPr>
            <a:spLocks noGrp="1"/>
          </p:cNvSpPr>
          <p:nvPr>
            <p:ph sz="quarter" idx="4"/>
          </p:nvPr>
        </p:nvSpPr>
        <p:spPr>
          <a:xfrm>
            <a:off x="6419088" y="2743194"/>
            <a:ext cx="4489704" cy="3433769"/>
          </a:xfrm>
        </p:spPr>
        <p:txBody>
          <a:bodyPr rtlCol="0"/>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7" name="Marcador de posición de fecha 6"/>
          <p:cNvSpPr>
            <a:spLocks noGrp="1"/>
          </p:cNvSpPr>
          <p:nvPr>
            <p:ph type="dt" sz="half" idx="10"/>
          </p:nvPr>
        </p:nvSpPr>
        <p:spPr/>
        <p:txBody>
          <a:bodyPr rtlCol="0"/>
          <a:lstStyle/>
          <a:p>
            <a:pPr rtl="0"/>
            <a:fld id="{D8C3F35A-BE91-47D4-B680-814AAA83232F}" type="datetime1">
              <a:rPr lang="es-ES" noProof="0" smtClean="0"/>
              <a:t>01/04/2020</a:t>
            </a:fld>
            <a:endParaRPr lang="es-ES" noProof="0" dirty="0"/>
          </a:p>
        </p:txBody>
      </p:sp>
      <p:sp>
        <p:nvSpPr>
          <p:cNvPr id="8" name="Marcador de posición de pie de página 7"/>
          <p:cNvSpPr>
            <a:spLocks noGrp="1"/>
          </p:cNvSpPr>
          <p:nvPr>
            <p:ph type="ftr" sz="quarter" idx="11"/>
          </p:nvPr>
        </p:nvSpPr>
        <p:spPr/>
        <p:txBody>
          <a:bodyPr rtlCol="0"/>
          <a:lstStyle/>
          <a:p>
            <a:pPr rtl="0"/>
            <a:endParaRPr lang="es-ES" noProof="0" dirty="0"/>
          </a:p>
        </p:txBody>
      </p:sp>
      <p:sp>
        <p:nvSpPr>
          <p:cNvPr id="9" name="Marcador de posición de número de diapositiva 8"/>
          <p:cNvSpPr>
            <a:spLocks noGrp="1"/>
          </p:cNvSpPr>
          <p:nvPr>
            <p:ph type="sldNum" sz="quarter" idx="12"/>
          </p:nvPr>
        </p:nvSpPr>
        <p:spPr/>
        <p:txBody>
          <a:bodyPr rtlCol="0"/>
          <a:lstStyle/>
          <a:p>
            <a:pPr rtl="0"/>
            <a:fld id="{BD266BE7-899D-4075-917F-DBDE33B6B692}" type="slidenum">
              <a:rPr lang="es-ES" noProof="0"/>
              <a:t>‹Nº›</a:t>
            </a:fld>
            <a:endParaRPr lang="es-ES" noProof="0" dirty="0"/>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smtClean="0"/>
              <a:t>Haga clic para modificar el estilo de título del patrón</a:t>
            </a:r>
            <a:endParaRPr lang="es-ES" noProof="0" dirty="0"/>
          </a:p>
        </p:txBody>
      </p:sp>
      <p:sp>
        <p:nvSpPr>
          <p:cNvPr id="3" name="Marcador de posición de fecha 2"/>
          <p:cNvSpPr>
            <a:spLocks noGrp="1"/>
          </p:cNvSpPr>
          <p:nvPr>
            <p:ph type="dt" sz="half" idx="10"/>
          </p:nvPr>
        </p:nvSpPr>
        <p:spPr/>
        <p:txBody>
          <a:bodyPr rtlCol="0"/>
          <a:lstStyle/>
          <a:p>
            <a:pPr rtl="0"/>
            <a:fld id="{C84A5508-0173-4F7B-BA1F-6FDD23DC888F}" type="datetime1">
              <a:rPr lang="es-ES" noProof="0" smtClean="0"/>
              <a:t>01/04/2020</a:t>
            </a:fld>
            <a:endParaRPr lang="es-ES" noProof="0" dirty="0"/>
          </a:p>
        </p:txBody>
      </p:sp>
      <p:sp>
        <p:nvSpPr>
          <p:cNvPr id="4" name="Marcador de posición de pie de página 3"/>
          <p:cNvSpPr>
            <a:spLocks noGrp="1"/>
          </p:cNvSpPr>
          <p:nvPr>
            <p:ph type="ftr" sz="quarter" idx="11"/>
          </p:nvPr>
        </p:nvSpPr>
        <p:spPr/>
        <p:txBody>
          <a:bodyPr rtlCol="0"/>
          <a:lstStyle/>
          <a:p>
            <a:pPr rtl="0"/>
            <a:endParaRPr lang="es-ES" noProof="0" dirty="0"/>
          </a:p>
        </p:txBody>
      </p:sp>
      <p:sp>
        <p:nvSpPr>
          <p:cNvPr id="5" name="Marcador de posición de número de diapositiva 4"/>
          <p:cNvSpPr>
            <a:spLocks noGrp="1"/>
          </p:cNvSpPr>
          <p:nvPr>
            <p:ph type="sldNum" sz="quarter" idx="12"/>
          </p:nvPr>
        </p:nvSpPr>
        <p:spPr/>
        <p:txBody>
          <a:bodyPr rtlCol="0"/>
          <a:lstStyle/>
          <a:p>
            <a:pPr rtl="0"/>
            <a:fld id="{BD266BE7-899D-4075-917F-DBDE33B6B692}" type="slidenum">
              <a:rPr lang="es-ES" noProof="0"/>
              <a:t>‹Nº›</a:t>
            </a:fld>
            <a:endParaRPr lang="es-ES" noProof="0" dirty="0"/>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Marcador de posición de fecha 1"/>
          <p:cNvSpPr>
            <a:spLocks noGrp="1"/>
          </p:cNvSpPr>
          <p:nvPr>
            <p:ph type="dt" sz="half" idx="10"/>
          </p:nvPr>
        </p:nvSpPr>
        <p:spPr/>
        <p:txBody>
          <a:bodyPr rtlCol="0"/>
          <a:lstStyle/>
          <a:p>
            <a:pPr rtl="0"/>
            <a:fld id="{903F45BD-EAC1-4ECC-91A9-2B1B76C5FA67}" type="datetime1">
              <a:rPr lang="es-ES" noProof="0" smtClean="0"/>
              <a:t>01/04/2020</a:t>
            </a:fld>
            <a:endParaRPr lang="es-ES" noProof="0" dirty="0"/>
          </a:p>
        </p:txBody>
      </p:sp>
      <p:sp>
        <p:nvSpPr>
          <p:cNvPr id="3" name="Marcador de posición de pie de página 2"/>
          <p:cNvSpPr>
            <a:spLocks noGrp="1"/>
          </p:cNvSpPr>
          <p:nvPr>
            <p:ph type="ftr" sz="quarter" idx="11"/>
          </p:nvPr>
        </p:nvSpPr>
        <p:spPr/>
        <p:txBody>
          <a:bodyPr rtlCol="0"/>
          <a:lstStyle/>
          <a:p>
            <a:pPr rtl="0"/>
            <a:endParaRPr lang="es-ES" noProof="0" dirty="0"/>
          </a:p>
        </p:txBody>
      </p:sp>
      <p:sp>
        <p:nvSpPr>
          <p:cNvPr id="4" name="Marcador de posición de número de diapositiva 3"/>
          <p:cNvSpPr>
            <a:spLocks noGrp="1"/>
          </p:cNvSpPr>
          <p:nvPr>
            <p:ph type="sldNum" sz="quarter" idx="12"/>
          </p:nvPr>
        </p:nvSpPr>
        <p:spPr/>
        <p:txBody>
          <a:bodyPr rtlCol="0"/>
          <a:lstStyle/>
          <a:p>
            <a:pPr rtl="0"/>
            <a:fld id="{BD266BE7-899D-4075-917F-DBDE33B6B692}" type="slidenum">
              <a:rPr lang="es-ES" noProof="0"/>
              <a:t>‹Nº›</a:t>
            </a:fld>
            <a:endParaRPr lang="es-ES" noProof="0" dirty="0"/>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nchor="ctr">
            <a:normAutofit/>
          </a:bodyPr>
          <a:lstStyle>
            <a:lvl1pPr>
              <a:defRPr sz="3000"/>
            </a:lvl1pPr>
          </a:lstStyle>
          <a:p>
            <a:pPr rtl="0"/>
            <a:r>
              <a:rPr lang="es-ES" noProof="0" smtClean="0"/>
              <a:t>Haga clic para modificar el estilo de título del patrón</a:t>
            </a:r>
            <a:endParaRPr lang="es-ES" noProof="0" dirty="0"/>
          </a:p>
        </p:txBody>
      </p:sp>
      <p:sp>
        <p:nvSpPr>
          <p:cNvPr id="4" name="Marcador de posición de texto 2"/>
          <p:cNvSpPr>
            <a:spLocks noGrp="1"/>
          </p:cNvSpPr>
          <p:nvPr>
            <p:ph type="body" sz="half" idx="2"/>
          </p:nvPr>
        </p:nvSpPr>
        <p:spPr>
          <a:xfrm>
            <a:off x="1291818" y="2465294"/>
            <a:ext cx="3834874" cy="3711669"/>
          </a:xfrm>
        </p:spPr>
        <p:txBody>
          <a:bodyPr rtlCol="0">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smtClean="0"/>
              <a:t>Editar el estilo de texto del patrón</a:t>
            </a:r>
          </a:p>
        </p:txBody>
      </p:sp>
      <p:sp>
        <p:nvSpPr>
          <p:cNvPr id="3" name="Marcador de posición de contenido 3"/>
          <p:cNvSpPr>
            <a:spLocks noGrp="1"/>
          </p:cNvSpPr>
          <p:nvPr>
            <p:ph idx="1"/>
          </p:nvPr>
        </p:nvSpPr>
        <p:spPr>
          <a:xfrm>
            <a:off x="5518897" y="2465294"/>
            <a:ext cx="5174504" cy="3711669"/>
          </a:xfrm>
        </p:spPr>
        <p:txBody>
          <a:bodyPr rtlCol="0">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5" name="Marcador de posición de fecha 4"/>
          <p:cNvSpPr>
            <a:spLocks noGrp="1"/>
          </p:cNvSpPr>
          <p:nvPr>
            <p:ph type="dt" sz="half" idx="10"/>
          </p:nvPr>
        </p:nvSpPr>
        <p:spPr/>
        <p:txBody>
          <a:bodyPr rtlCol="0"/>
          <a:lstStyle/>
          <a:p>
            <a:pPr rtl="0"/>
            <a:fld id="{1A10B4E3-ACD8-472A-AF6F-98A76C82A9AD}" type="datetime1">
              <a:rPr lang="es-ES" noProof="0" smtClean="0"/>
              <a:t>01/04/2020</a:t>
            </a:fld>
            <a:endParaRPr lang="es-ES" noProof="0"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BD266BE7-899D-4075-917F-DBDE33B6B692}" type="slidenum">
              <a:rPr lang="es-ES" noProof="0"/>
              <a:t>‹Nº›</a:t>
            </a:fld>
            <a:endParaRPr lang="es-ES" noProof="0" dirty="0"/>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nchor="ctr">
            <a:normAutofit/>
          </a:bodyPr>
          <a:lstStyle>
            <a:lvl1pPr>
              <a:defRPr sz="3000"/>
            </a:lvl1pPr>
          </a:lstStyle>
          <a:p>
            <a:pPr rtl="0"/>
            <a:r>
              <a:rPr lang="es-ES" noProof="0" smtClean="0"/>
              <a:t>Haga clic para modificar el estilo de título del patrón</a:t>
            </a:r>
            <a:endParaRPr lang="es-ES" noProof="0" dirty="0"/>
          </a:p>
        </p:txBody>
      </p:sp>
      <p:sp>
        <p:nvSpPr>
          <p:cNvPr id="4" name="Marcador de posición de texto 3"/>
          <p:cNvSpPr>
            <a:spLocks noGrp="1"/>
          </p:cNvSpPr>
          <p:nvPr>
            <p:ph type="body" sz="half" idx="2"/>
          </p:nvPr>
        </p:nvSpPr>
        <p:spPr>
          <a:xfrm>
            <a:off x="1291819" y="2465293"/>
            <a:ext cx="3834874" cy="3711669"/>
          </a:xfrm>
        </p:spPr>
        <p:txBody>
          <a:bodyPr rtlCol="0">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smtClean="0"/>
              <a:t>Editar el estilo de texto del patrón</a:t>
            </a:r>
          </a:p>
        </p:txBody>
      </p:sp>
      <p:sp>
        <p:nvSpPr>
          <p:cNvPr id="3" name="Marcador de posición de imagen 2" descr="Marcador de posición vacío para agregar una imagen. Haga clic en el marcador de posición y seleccione la imagen que desee agregar"/>
          <p:cNvSpPr>
            <a:spLocks noGrp="1"/>
          </p:cNvSpPr>
          <p:nvPr>
            <p:ph type="pic" idx="1"/>
          </p:nvPr>
        </p:nvSpPr>
        <p:spPr>
          <a:xfrm>
            <a:off x="5518896" y="1828456"/>
            <a:ext cx="5389895" cy="5029544"/>
          </a:xfrm>
        </p:spPr>
        <p:txBody>
          <a:bodyPr tIns="137160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smtClean="0"/>
              <a:t>Haga clic en el icono para agregar una imagen</a:t>
            </a:r>
            <a:endParaRPr lang="es-ES" noProof="0" dirty="0"/>
          </a:p>
        </p:txBody>
      </p:sp>
      <p:sp>
        <p:nvSpPr>
          <p:cNvPr id="5" name="Marcador de posición de fecha 4"/>
          <p:cNvSpPr>
            <a:spLocks noGrp="1"/>
          </p:cNvSpPr>
          <p:nvPr>
            <p:ph type="dt" sz="half" idx="10"/>
          </p:nvPr>
        </p:nvSpPr>
        <p:spPr/>
        <p:txBody>
          <a:bodyPr rtlCol="0"/>
          <a:lstStyle/>
          <a:p>
            <a:pPr rtl="0"/>
            <a:fld id="{84736085-0EE4-4C8F-879E-58330D243B98}" type="datetime1">
              <a:rPr lang="es-ES" noProof="0" smtClean="0"/>
              <a:t>01/04/2020</a:t>
            </a:fld>
            <a:endParaRPr lang="es-ES" noProof="0"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BD266BE7-899D-4075-917F-DBDE33B6B692}" type="slidenum">
              <a:rPr lang="es-ES" noProof="0"/>
              <a:t>‹Nº›</a:t>
            </a:fld>
            <a:endParaRPr lang="es-ES" noProof="0" dirty="0"/>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ángulo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pic>
        <p:nvPicPr>
          <p:cNvPr id="8" name="Imagen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Marcador de posición de título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pPr rtl="0"/>
            <a:r>
              <a:rPr lang="es-ES" noProof="0" dirty="0"/>
              <a:t>Haga clic para modificar el estilo de título del patrón</a:t>
            </a:r>
          </a:p>
        </p:txBody>
      </p:sp>
      <p:sp>
        <p:nvSpPr>
          <p:cNvPr id="3" name="Marcador de posición de texto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a:p>
            <a:pPr lvl="5" rtl="0"/>
            <a:r>
              <a:rPr lang="es-ES" noProof="0" dirty="0"/>
              <a:t>Sexto</a:t>
            </a:r>
          </a:p>
          <a:p>
            <a:pPr lvl="6" rtl="0"/>
            <a:r>
              <a:rPr lang="es-ES" noProof="0" dirty="0"/>
              <a:t>Séptimo</a:t>
            </a:r>
          </a:p>
          <a:p>
            <a:pPr lvl="7" rtl="0"/>
            <a:r>
              <a:rPr lang="es-ES" noProof="0" dirty="0"/>
              <a:t>Octavo</a:t>
            </a:r>
          </a:p>
          <a:p>
            <a:pPr lvl="8" rtl="0"/>
            <a:r>
              <a:rPr lang="es-ES" noProof="0" dirty="0"/>
              <a:t>Noveno</a:t>
            </a:r>
          </a:p>
        </p:txBody>
      </p:sp>
      <p:sp>
        <p:nvSpPr>
          <p:cNvPr id="4" name="Marcador de posición de fecha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pPr rtl="0"/>
            <a:fld id="{3630E4A0-57EE-4B46-A340-CC6C398489DE}" type="datetime1">
              <a:rPr lang="es-ES" noProof="0" smtClean="0"/>
              <a:t>01/04/2020</a:t>
            </a:fld>
            <a:endParaRPr lang="es-ES" noProof="0" dirty="0"/>
          </a:p>
        </p:txBody>
      </p:sp>
      <p:sp>
        <p:nvSpPr>
          <p:cNvPr id="5" name="Marcador de posición de pie de página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pPr rtl="0"/>
            <a:endParaRPr lang="es-ES" noProof="0" dirty="0"/>
          </a:p>
        </p:txBody>
      </p:sp>
      <p:sp>
        <p:nvSpPr>
          <p:cNvPr id="6" name="Marcador de posición de número de diapositiva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pPr rtl="0"/>
            <a:fld id="{BD266BE7-899D-4075-917F-DBDE33B6B692}" type="slidenum">
              <a:rPr lang="es-ES" noProof="0" smtClean="0"/>
              <a:pPr rtl="0"/>
              <a:t>‹Nº›</a:t>
            </a:fld>
            <a:endParaRPr lang="es-ES" noProof="0" dirty="0"/>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runestone.academy/runestone/static/pythoned/BasicDS/ImplementacionDeUnaColaEnPython.html" TargetMode="External"/><Relationship Id="rId2" Type="http://schemas.openxmlformats.org/officeDocument/2006/relationships/hyperlink" Target="https://uniwebsidad.com/libros/algoritmos-python/capitulo-17/colas" TargetMode="External"/><Relationship Id="rId1" Type="http://schemas.openxmlformats.org/officeDocument/2006/relationships/slideLayout" Target="../slideLayouts/slideLayout2.xml"/><Relationship Id="rId5" Type="http://schemas.openxmlformats.org/officeDocument/2006/relationships/hyperlink" Target="https://www.youtube.com/watch?v=8mxpPkJbB-8" TargetMode="External"/><Relationship Id="rId4" Type="http://schemas.openxmlformats.org/officeDocument/2006/relationships/hyperlink" Target="https://www.youtube.com/watch?v=wuGYzEcgTTw"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uniwebsidad.com/libros/algoritmos-python/capitulo-17/pilas" TargetMode="External"/><Relationship Id="rId2" Type="http://schemas.openxmlformats.org/officeDocument/2006/relationships/hyperlink" Target="http://conocepython.blogspot.com/p/pilas-y-colas.html" TargetMode="External"/><Relationship Id="rId1" Type="http://schemas.openxmlformats.org/officeDocument/2006/relationships/slideLayout" Target="../slideLayouts/slideLayout2.xml"/><Relationship Id="rId5" Type="http://schemas.openxmlformats.org/officeDocument/2006/relationships/hyperlink" Target="https://youtu.be/e4D8JmE0EaI" TargetMode="External"/><Relationship Id="rId4" Type="http://schemas.openxmlformats.org/officeDocument/2006/relationships/hyperlink" Target="https://youtu.be/cXXO0qQGSPA"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rtlCol="0"/>
          <a:lstStyle/>
          <a:p>
            <a:pPr rtl="0"/>
            <a:r>
              <a:rPr lang="es-ES" dirty="0" smtClean="0"/>
              <a:t>IV PILAS Y COLAS</a:t>
            </a:r>
            <a:endParaRPr lang="es-ES" dirty="0"/>
          </a:p>
        </p:txBody>
      </p:sp>
      <p:sp>
        <p:nvSpPr>
          <p:cNvPr id="3" name="Subtítulo 2"/>
          <p:cNvSpPr>
            <a:spLocks noGrp="1"/>
          </p:cNvSpPr>
          <p:nvPr>
            <p:ph type="subTitle" idx="1"/>
          </p:nvPr>
        </p:nvSpPr>
        <p:spPr/>
        <p:txBody>
          <a:bodyPr rtlCol="0"/>
          <a:lstStyle/>
          <a:p>
            <a:r>
              <a:rPr lang="es-ES" dirty="0" smtClean="0"/>
              <a:t>El Alumno </a:t>
            </a:r>
            <a:r>
              <a:rPr lang="es-MX" dirty="0"/>
              <a:t>codificará programas para el manejo de información.</a:t>
            </a:r>
            <a:endParaRPr lang="es-ES" dirty="0"/>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r>
              <a:rPr lang="es-ES" dirty="0" smtClean="0"/>
              <a:t>Operaciones Básicas en el usos de Colas (</a:t>
            </a:r>
            <a:r>
              <a:rPr lang="es-ES" dirty="0" err="1" smtClean="0"/>
              <a:t>Queue</a:t>
            </a:r>
            <a:r>
              <a:rPr lang="es-ES" dirty="0" smtClean="0"/>
              <a:t>)</a:t>
            </a:r>
            <a:endParaRPr lang="es-ES" dirty="0"/>
          </a:p>
        </p:txBody>
      </p:sp>
      <p:sp>
        <p:nvSpPr>
          <p:cNvPr id="3" name="Marcador de contenido 2"/>
          <p:cNvSpPr>
            <a:spLocks noGrp="1"/>
          </p:cNvSpPr>
          <p:nvPr>
            <p:ph idx="1"/>
          </p:nvPr>
        </p:nvSpPr>
        <p:spPr>
          <a:xfrm>
            <a:off x="357052" y="2017382"/>
            <a:ext cx="11530148" cy="3120675"/>
          </a:xfrm>
        </p:spPr>
        <p:txBody>
          <a:bodyPr>
            <a:normAutofit/>
          </a:bodyPr>
          <a:lstStyle/>
          <a:p>
            <a:r>
              <a:rPr lang="es-ES" dirty="0"/>
              <a:t>Insertar. - Almacena al final de la cola el elemento que se recibe como parámetro.</a:t>
            </a:r>
          </a:p>
          <a:p>
            <a:r>
              <a:rPr lang="es-ES" dirty="0"/>
              <a:t>Eliminar. - Saca de la cola el elemento que se encuentra al frente.</a:t>
            </a:r>
          </a:p>
          <a:p>
            <a:r>
              <a:rPr lang="es-ES" dirty="0"/>
              <a:t>Vacía. - Regresa un valor booleano indicando si la cola tiene </a:t>
            </a:r>
            <a:r>
              <a:rPr lang="es-ES" dirty="0" err="1"/>
              <a:t>ono</a:t>
            </a:r>
            <a:r>
              <a:rPr lang="es-ES" dirty="0"/>
              <a:t> elementos (true si la cola esta vaca, false si la cola tiene al menos un elemento).</a:t>
            </a:r>
          </a:p>
          <a:p>
            <a:r>
              <a:rPr lang="es-ES" dirty="0"/>
              <a:t>Llena. - Regresa un valor booleano indicando si la cola tiene espacio disponible para insertar nuevos elementos ( true si está llena y false si existen espacios disponibles).</a:t>
            </a:r>
          </a:p>
        </p:txBody>
      </p:sp>
    </p:spTree>
    <p:extLst>
      <p:ext uri="{BB962C8B-B14F-4D97-AF65-F5344CB8AC3E}">
        <p14:creationId xmlns:p14="http://schemas.microsoft.com/office/powerpoint/2010/main" val="171942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REFERENCIAS DE APOYO EN EL USO DE LAS COLAS</a:t>
            </a:r>
            <a:endParaRPr lang="en-US" dirty="0"/>
          </a:p>
        </p:txBody>
      </p:sp>
      <p:sp>
        <p:nvSpPr>
          <p:cNvPr id="3" name="Marcador de contenido 2"/>
          <p:cNvSpPr>
            <a:spLocks noGrp="1"/>
          </p:cNvSpPr>
          <p:nvPr>
            <p:ph idx="1"/>
          </p:nvPr>
        </p:nvSpPr>
        <p:spPr/>
        <p:txBody>
          <a:bodyPr/>
          <a:lstStyle/>
          <a:p>
            <a:r>
              <a:rPr lang="en-US" dirty="0">
                <a:hlinkClick r:id="rId2"/>
              </a:rPr>
              <a:t>https://</a:t>
            </a:r>
            <a:r>
              <a:rPr lang="en-US" dirty="0" smtClean="0">
                <a:hlinkClick r:id="rId2"/>
              </a:rPr>
              <a:t>uniwebsidad.com/libros/algoritmos-python/capitulo-17/colas</a:t>
            </a:r>
            <a:endParaRPr lang="en-US" dirty="0" smtClean="0"/>
          </a:p>
          <a:p>
            <a:r>
              <a:rPr lang="en-US" dirty="0">
                <a:hlinkClick r:id="rId3"/>
              </a:rPr>
              <a:t>https://</a:t>
            </a:r>
            <a:r>
              <a:rPr lang="en-US" dirty="0" smtClean="0">
                <a:hlinkClick r:id="rId3"/>
              </a:rPr>
              <a:t>runestone.academy/runestone/static/pythoned/BasicDS/ImplementacionDeUnaColaEnPython.html</a:t>
            </a:r>
            <a:endParaRPr lang="en-US" dirty="0" smtClean="0"/>
          </a:p>
          <a:p>
            <a:r>
              <a:rPr lang="en-US" dirty="0">
                <a:hlinkClick r:id="rId4"/>
              </a:rPr>
              <a:t>https://</a:t>
            </a:r>
            <a:r>
              <a:rPr lang="en-US" dirty="0" smtClean="0">
                <a:hlinkClick r:id="rId4"/>
              </a:rPr>
              <a:t>www.youtube.com/watch?v=wuGYzEcgTTw</a:t>
            </a:r>
            <a:endParaRPr lang="en-US" dirty="0" smtClean="0"/>
          </a:p>
          <a:p>
            <a:r>
              <a:rPr lang="en-US" dirty="0">
                <a:hlinkClick r:id="rId5"/>
              </a:rPr>
              <a:t>https://www.youtube.com/watch?v=8mxpPkJbB-8</a:t>
            </a:r>
            <a:endParaRPr lang="en-US" dirty="0"/>
          </a:p>
        </p:txBody>
      </p:sp>
    </p:spTree>
    <p:extLst>
      <p:ext uri="{BB962C8B-B14F-4D97-AF65-F5344CB8AC3E}">
        <p14:creationId xmlns:p14="http://schemas.microsoft.com/office/powerpoint/2010/main" val="937383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lstStyle/>
          <a:p>
            <a:pPr rtl="0"/>
            <a:r>
              <a:rPr lang="es-ES" dirty="0" err="1" smtClean="0"/>
              <a:t>TEMAs</a:t>
            </a:r>
            <a:endParaRPr lang="es-ES" dirty="0"/>
          </a:p>
        </p:txBody>
      </p:sp>
      <p:sp>
        <p:nvSpPr>
          <p:cNvPr id="14" name="Marcador de posición de contenido 2"/>
          <p:cNvSpPr>
            <a:spLocks noGrp="1"/>
          </p:cNvSpPr>
          <p:nvPr>
            <p:ph idx="1"/>
          </p:nvPr>
        </p:nvSpPr>
        <p:spPr/>
        <p:txBody>
          <a:bodyPr rtlCol="0"/>
          <a:lstStyle/>
          <a:p>
            <a:r>
              <a:rPr lang="es-ES" dirty="0"/>
              <a:t>Definiciones de pilas y </a:t>
            </a:r>
            <a:r>
              <a:rPr lang="es-ES" dirty="0" smtClean="0"/>
              <a:t>colas.</a:t>
            </a:r>
            <a:endParaRPr lang="es-ES" dirty="0"/>
          </a:p>
          <a:p>
            <a:r>
              <a:rPr lang="es-ES" dirty="0"/>
              <a:t>Operaciones con pilas y </a:t>
            </a:r>
            <a:r>
              <a:rPr lang="es-ES" dirty="0" smtClean="0"/>
              <a:t>colas.</a:t>
            </a:r>
            <a:endParaRPr lang="es-ES" dirty="0"/>
          </a:p>
        </p:txBody>
      </p:sp>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r>
              <a:rPr lang="es-ES" dirty="0"/>
              <a:t>Identificar el concepto y características de pilas y colas.</a:t>
            </a:r>
          </a:p>
        </p:txBody>
      </p:sp>
      <p:sp>
        <p:nvSpPr>
          <p:cNvPr id="3" name="Marcador de contenido 2"/>
          <p:cNvSpPr>
            <a:spLocks noGrp="1"/>
          </p:cNvSpPr>
          <p:nvPr>
            <p:ph idx="1"/>
          </p:nvPr>
        </p:nvSpPr>
        <p:spPr>
          <a:xfrm>
            <a:off x="357052" y="2017382"/>
            <a:ext cx="11530148" cy="1579258"/>
          </a:xfrm>
        </p:spPr>
        <p:txBody>
          <a:bodyPr>
            <a:normAutofit/>
          </a:bodyPr>
          <a:lstStyle/>
          <a:p>
            <a:r>
              <a:rPr lang="es-ES" dirty="0"/>
              <a:t>Las </a:t>
            </a:r>
            <a:r>
              <a:rPr lang="es-ES" b="1" dirty="0"/>
              <a:t>pilas</a:t>
            </a:r>
            <a:r>
              <a:rPr lang="es-ES" dirty="0"/>
              <a:t> (</a:t>
            </a:r>
            <a:r>
              <a:rPr lang="es-ES" i="1" dirty="0" err="1"/>
              <a:t>stacks</a:t>
            </a:r>
            <a:r>
              <a:rPr lang="es-ES" dirty="0"/>
              <a:t>, en inglés) son TAD, esto es, Tipos Abstractos de Datos, que se estructuran en un formato de tipo </a:t>
            </a:r>
            <a:r>
              <a:rPr lang="es-ES" b="1" dirty="0"/>
              <a:t>lista</a:t>
            </a:r>
            <a:r>
              <a:rPr lang="es-ES" dirty="0"/>
              <a:t> a cuyos elementos se accede de una forma particular, tanto que tiene hasta su propio acrónimo en inglés: LIFO, de </a:t>
            </a:r>
            <a:r>
              <a:rPr lang="es-ES" i="1" dirty="0" err="1"/>
              <a:t>Last</a:t>
            </a:r>
            <a:r>
              <a:rPr lang="es-ES" i="1" dirty="0"/>
              <a:t> In, </a:t>
            </a:r>
            <a:r>
              <a:rPr lang="es-ES" i="1" dirty="0" err="1"/>
              <a:t>First</a:t>
            </a:r>
            <a:r>
              <a:rPr lang="es-ES" i="1" dirty="0"/>
              <a:t> </a:t>
            </a:r>
            <a:r>
              <a:rPr lang="es-ES" i="1" dirty="0" err="1"/>
              <a:t>Out</a:t>
            </a:r>
            <a:r>
              <a:rPr lang="es-ES" dirty="0"/>
              <a:t>, que podemos traducir como "Lo último en entrar (será) lo primero en salir</a:t>
            </a:r>
            <a:r>
              <a:rPr lang="es-ES" dirty="0" smtClean="0"/>
              <a:t>".</a:t>
            </a:r>
          </a:p>
          <a:p>
            <a:endParaRPr lang="en-US" dirty="0"/>
          </a:p>
        </p:txBody>
      </p:sp>
      <p:pic>
        <p:nvPicPr>
          <p:cNvPr id="2050" name="Picture 2" descr="https://1.bp.blogspot.com/-MhXlpWTaWbE/W7napMxa8CI/AAAAAAAASGg/bGZQElV1f9IpHJnSn_HRgV0dWMVmE1EUACLcBGAs/s640/contenedor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2731" y="3694560"/>
            <a:ext cx="3920038" cy="3056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825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r>
              <a:rPr lang="es-ES" dirty="0"/>
              <a:t>Identificar el concepto y características de pilas y colas.</a:t>
            </a:r>
          </a:p>
        </p:txBody>
      </p:sp>
      <p:sp>
        <p:nvSpPr>
          <p:cNvPr id="3" name="Marcador de contenido 2"/>
          <p:cNvSpPr>
            <a:spLocks noGrp="1"/>
          </p:cNvSpPr>
          <p:nvPr>
            <p:ph idx="1"/>
          </p:nvPr>
        </p:nvSpPr>
        <p:spPr>
          <a:xfrm>
            <a:off x="357051" y="2017381"/>
            <a:ext cx="11303726" cy="2441407"/>
          </a:xfrm>
        </p:spPr>
        <p:txBody>
          <a:bodyPr>
            <a:normAutofit fontScale="77500" lnSpcReduction="20000"/>
          </a:bodyPr>
          <a:lstStyle/>
          <a:p>
            <a:pPr algn="just"/>
            <a:r>
              <a:rPr lang="es-ES" dirty="0"/>
              <a:t>Una buena (y socorrida) analogía para entender el concepto de LIFO es imaginarnos una pila de platos, </a:t>
            </a:r>
            <a:r>
              <a:rPr lang="es-ES" i="1" dirty="0" err="1"/>
              <a:t>stack</a:t>
            </a:r>
            <a:r>
              <a:rPr lang="es-ES" i="1" dirty="0"/>
              <a:t> of </a:t>
            </a:r>
            <a:r>
              <a:rPr lang="es-ES" i="1" dirty="0" err="1"/>
              <a:t>dishes</a:t>
            </a:r>
            <a:r>
              <a:rPr lang="es-ES" dirty="0"/>
              <a:t>, en un restaurante donde se está desarrollando una cena de empresa que, perfectamente, podemos asimilar a la ejecución de nuestro programa: Tenemos en la cocina un pinche que va lavando los platos (ítems, elementos de una lista) que le van trayendo del salón comedor.  Conforme los introduce en el lavaplatos y los seca y abrillanta dejándolos impolutos, los va apilando (</a:t>
            </a:r>
            <a:r>
              <a:rPr lang="es-ES" b="1" dirty="0"/>
              <a:t>pila </a:t>
            </a:r>
            <a:r>
              <a:rPr lang="es-ES" dirty="0"/>
              <a:t>→ lista de ítems) en un escurridor vertical (bloque de memoria) "apilados" cada plato uno encima del otro (</a:t>
            </a:r>
            <a:r>
              <a:rPr lang="es-ES" b="1" dirty="0" err="1"/>
              <a:t>push</a:t>
            </a:r>
            <a:r>
              <a:rPr lang="es-ES" dirty="0"/>
              <a:t>). Cada cierto tiempo, aparece por allí un ayudante de cocina que va cogiendo los platos limpios de la pila (extracción/</a:t>
            </a:r>
            <a:r>
              <a:rPr lang="es-ES" dirty="0" err="1"/>
              <a:t>desapilamiento</a:t>
            </a:r>
            <a:r>
              <a:rPr lang="es-ES" dirty="0"/>
              <a:t> (</a:t>
            </a:r>
            <a:r>
              <a:rPr lang="es-ES" b="1" dirty="0"/>
              <a:t>pop</a:t>
            </a:r>
            <a:r>
              <a:rPr lang="es-ES" dirty="0"/>
              <a:t>)) para usarlo de nuevo en el servicio de comensales... pero, ¿qué platos coge? Pues para que la pila no se venga abajo y termine todo en un tremendo estropicio, tomará siempre, y de uno en uno, el primero de la pila, el que se encuentre encima (TOS, de </a:t>
            </a:r>
            <a:r>
              <a:rPr lang="es-ES" i="1" dirty="0"/>
              <a:t>Top Of </a:t>
            </a:r>
            <a:r>
              <a:rPr lang="es-ES" i="1" dirty="0" err="1"/>
              <a:t>Stack</a:t>
            </a:r>
            <a:r>
              <a:rPr lang="es-ES" dirty="0"/>
              <a:t>) y, si tiene que retira más platos,  pues justo el que ocupe cada vez la cima de la pila, en orden descendente.</a:t>
            </a:r>
            <a:endParaRPr lang="en-US" dirty="0"/>
          </a:p>
        </p:txBody>
      </p:sp>
      <p:pic>
        <p:nvPicPr>
          <p:cNvPr id="4" name="Imagen 3"/>
          <p:cNvPicPr>
            <a:picLocks noChangeAspect="1"/>
          </p:cNvPicPr>
          <p:nvPr/>
        </p:nvPicPr>
        <p:blipFill>
          <a:blip r:embed="rId3"/>
          <a:stretch>
            <a:fillRect/>
          </a:stretch>
        </p:blipFill>
        <p:spPr>
          <a:xfrm>
            <a:off x="5022913" y="4000500"/>
            <a:ext cx="2143125" cy="2857500"/>
          </a:xfrm>
          <a:prstGeom prst="rect">
            <a:avLst/>
          </a:prstGeom>
        </p:spPr>
      </p:pic>
    </p:spTree>
    <p:extLst>
      <p:ext uri="{BB962C8B-B14F-4D97-AF65-F5344CB8AC3E}">
        <p14:creationId xmlns:p14="http://schemas.microsoft.com/office/powerpoint/2010/main" val="2306668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r>
              <a:rPr lang="es-ES" dirty="0"/>
              <a:t>Identificar el concepto y características de pilas y colas.</a:t>
            </a:r>
          </a:p>
        </p:txBody>
      </p:sp>
      <p:sp>
        <p:nvSpPr>
          <p:cNvPr id="3" name="Marcador de contenido 2"/>
          <p:cNvSpPr>
            <a:spLocks noGrp="1"/>
          </p:cNvSpPr>
          <p:nvPr>
            <p:ph idx="1"/>
          </p:nvPr>
        </p:nvSpPr>
        <p:spPr>
          <a:xfrm>
            <a:off x="357051" y="2017381"/>
            <a:ext cx="11303726" cy="2441407"/>
          </a:xfrm>
        </p:spPr>
        <p:txBody>
          <a:bodyPr>
            <a:normAutofit fontScale="62500" lnSpcReduction="20000"/>
          </a:bodyPr>
          <a:lstStyle/>
          <a:p>
            <a:pPr algn="just"/>
            <a:r>
              <a:rPr lang="es-ES" dirty="0"/>
              <a:t>A partir de este ejemplo podríamos deducir que la propia estructura de almacenamiento de datos en un mismo bloque de memoria, la pila, produce un "apilamiento" de datos y, en consecuencia, determina la forma en que podemos acceder a ellos y </a:t>
            </a:r>
            <a:r>
              <a:rPr lang="es-ES" dirty="0" err="1" smtClean="0"/>
              <a:t>recuperarlos.Una</a:t>
            </a:r>
            <a:r>
              <a:rPr lang="es-ES" dirty="0" smtClean="0"/>
              <a:t> </a:t>
            </a:r>
            <a:r>
              <a:rPr lang="es-ES" dirty="0"/>
              <a:t>vez que sabemos esto cabe preguntarnos para qué sirven las pilas, dónde se usan, dónde se aplican. Podemos enumerar los siguientes cuatro ámbitos de programación:</a:t>
            </a:r>
          </a:p>
          <a:p>
            <a:pPr algn="just"/>
            <a:r>
              <a:rPr lang="es-ES" dirty="0"/>
              <a:t>En la evaluación de algoritmos en la Notación de Prefijo o Notación Polaca Inversa (los operadores se escriben a continuación de los </a:t>
            </a:r>
            <a:r>
              <a:rPr lang="es-ES" dirty="0" err="1"/>
              <a:t>operandos</a:t>
            </a:r>
            <a:r>
              <a:rPr lang="es-ES" dirty="0"/>
              <a:t>). Es el uso más particular. Podemos obtener algo más de información sobre este sistema de notación a través del siguiente artículo en la Wikipedia: Notación Polaca Inversa.</a:t>
            </a:r>
          </a:p>
          <a:p>
            <a:pPr algn="just"/>
            <a:r>
              <a:rPr lang="es-ES" dirty="0"/>
              <a:t>En el reconocimiento de la sintaxis de lenguajes al margen de su contexto.</a:t>
            </a:r>
          </a:p>
          <a:p>
            <a:pPr algn="just"/>
            <a:r>
              <a:rPr lang="es-ES" dirty="0"/>
              <a:t>En el uso de las funciones recursivas.</a:t>
            </a:r>
          </a:p>
          <a:p>
            <a:pPr algn="just"/>
            <a:r>
              <a:rPr lang="es-ES" dirty="0"/>
              <a:t>Funciones </a:t>
            </a:r>
            <a:r>
              <a:rPr lang="es-ES" dirty="0" err="1"/>
              <a:t>main</a:t>
            </a:r>
            <a:r>
              <a:rPr lang="es-ES" dirty="0"/>
              <a:t>().</a:t>
            </a:r>
          </a:p>
        </p:txBody>
      </p:sp>
      <p:pic>
        <p:nvPicPr>
          <p:cNvPr id="5" name="Imagen 4"/>
          <p:cNvPicPr>
            <a:picLocks noChangeAspect="1"/>
          </p:cNvPicPr>
          <p:nvPr/>
        </p:nvPicPr>
        <p:blipFill>
          <a:blip r:embed="rId3"/>
          <a:stretch>
            <a:fillRect/>
          </a:stretch>
        </p:blipFill>
        <p:spPr>
          <a:xfrm>
            <a:off x="7158446" y="3447805"/>
            <a:ext cx="3892731" cy="2883054"/>
          </a:xfrm>
          <a:prstGeom prst="rect">
            <a:avLst/>
          </a:prstGeom>
        </p:spPr>
      </p:pic>
    </p:spTree>
    <p:extLst>
      <p:ext uri="{BB962C8B-B14F-4D97-AF65-F5344CB8AC3E}">
        <p14:creationId xmlns:p14="http://schemas.microsoft.com/office/powerpoint/2010/main" val="3798584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smtClean="0"/>
              <a:t>Métodos ha utilizar</a:t>
            </a:r>
            <a:endParaRPr lang="es-ES" dirty="0"/>
          </a:p>
        </p:txBody>
      </p:sp>
      <p:sp>
        <p:nvSpPr>
          <p:cNvPr id="3" name="Marcador de contenido 2"/>
          <p:cNvSpPr>
            <a:spLocks noGrp="1"/>
          </p:cNvSpPr>
          <p:nvPr>
            <p:ph idx="1"/>
          </p:nvPr>
        </p:nvSpPr>
        <p:spPr>
          <a:xfrm>
            <a:off x="60959" y="2190748"/>
            <a:ext cx="11930743" cy="4575811"/>
          </a:xfrm>
        </p:spPr>
        <p:txBody>
          <a:bodyPr>
            <a:normAutofit fontScale="77500" lnSpcReduction="20000"/>
          </a:bodyPr>
          <a:lstStyle/>
          <a:p>
            <a:r>
              <a:rPr lang="es-ES" dirty="0"/>
              <a:t>Ahora que sabemos esto podríamos preguntarnos qué operaciones podemos llevar a cabo con las pilas.</a:t>
            </a:r>
            <a:br>
              <a:rPr lang="es-ES" dirty="0"/>
            </a:br>
            <a:r>
              <a:rPr lang="es-ES" dirty="0"/>
              <a:t>Pues de entrada, las que nos dicta la lógica de su estructura: </a:t>
            </a:r>
            <a:r>
              <a:rPr lang="es-ES" b="1" dirty="0"/>
              <a:t>apilar</a:t>
            </a:r>
            <a:r>
              <a:rPr lang="es-ES" dirty="0"/>
              <a:t> (</a:t>
            </a:r>
            <a:r>
              <a:rPr lang="es-ES" b="1" dirty="0" err="1"/>
              <a:t>push</a:t>
            </a:r>
            <a:r>
              <a:rPr lang="es-ES" dirty="0"/>
              <a:t>) y </a:t>
            </a:r>
            <a:r>
              <a:rPr lang="es-ES" b="1" dirty="0" err="1"/>
              <a:t>desapilar</a:t>
            </a:r>
            <a:r>
              <a:rPr lang="es-ES" dirty="0"/>
              <a:t> (</a:t>
            </a:r>
            <a:r>
              <a:rPr lang="es-ES" b="1" dirty="0"/>
              <a:t>pop</a:t>
            </a:r>
            <a:r>
              <a:rPr lang="es-ES" dirty="0"/>
              <a:t>), lo que "traducido" a nuestra analogía significa poner platos (encima de la pila) por lo que cada nuevo plato que apilemos estará necesariamente en el TOS, y quitarlos (aquél plato que se encuentre en ese mismo instante encima de la pila, ocupando el TOS, y </a:t>
            </a:r>
            <a:r>
              <a:rPr lang="es-ES" b="1" dirty="0"/>
              <a:t>no</a:t>
            </a:r>
            <a:r>
              <a:rPr lang="es-ES" dirty="0"/>
              <a:t> otro), lo cual nos lleva a colegir que estas dos operaciones básicas actúan </a:t>
            </a:r>
            <a:r>
              <a:rPr lang="es-ES" u="sng" dirty="0"/>
              <a:t>siempre</a:t>
            </a:r>
            <a:r>
              <a:rPr lang="es-ES" dirty="0"/>
              <a:t> sobre un objeto (plato) TOS, estando su espacio de actuación </a:t>
            </a:r>
            <a:r>
              <a:rPr lang="es-ES" u="sng" dirty="0"/>
              <a:t>siempre</a:t>
            </a:r>
            <a:r>
              <a:rPr lang="es-ES" dirty="0"/>
              <a:t> en la cima de la pila, bien para añadir un nuevo objeto (plato) que será, inevitablemente, sobre un plato que ya estuviera ocupando una posición TOS (</a:t>
            </a:r>
            <a:r>
              <a:rPr lang="es-ES" b="1" dirty="0" err="1"/>
              <a:t>push</a:t>
            </a:r>
            <a:r>
              <a:rPr lang="es-ES" dirty="0"/>
              <a:t>, en este caso), o bien para quitarlo que será, inevitablemente, el objeto (plato) que en ese momento se encuentre en la cima de la </a:t>
            </a:r>
            <a:r>
              <a:rPr lang="es-ES" b="1" dirty="0"/>
              <a:t>pila</a:t>
            </a:r>
            <a:r>
              <a:rPr lang="es-ES" dirty="0"/>
              <a:t>, esto es, en el TOS.</a:t>
            </a:r>
          </a:p>
          <a:p>
            <a:r>
              <a:rPr lang="es-ES" dirty="0"/>
              <a:t>A parte de estas dos operaciones básicas contamos con otras, unas poquitas más, que vienen a ser las siguientes:</a:t>
            </a:r>
          </a:p>
          <a:p>
            <a:r>
              <a:rPr lang="es-ES" b="1" dirty="0"/>
              <a:t>CREAR</a:t>
            </a:r>
            <a:r>
              <a:rPr lang="es-ES" dirty="0"/>
              <a:t>: Construimos una 'pila vacía', el elemento contenedor, dentro de la que iremos amontonando los datos como amontonábamos platos: uno encima del otro. Para hacerlo utilizamos el constructor </a:t>
            </a:r>
            <a:r>
              <a:rPr lang="es-ES" b="1" dirty="0"/>
              <a:t>__</a:t>
            </a:r>
            <a:r>
              <a:rPr lang="es-ES" b="1" dirty="0" err="1"/>
              <a:t>init</a:t>
            </a:r>
            <a:r>
              <a:rPr lang="es-ES" b="1" dirty="0"/>
              <a:t>__()</a:t>
            </a:r>
            <a:r>
              <a:rPr lang="es-ES" dirty="0"/>
              <a:t>.</a:t>
            </a:r>
          </a:p>
          <a:p>
            <a:r>
              <a:rPr lang="es-ES" b="1" dirty="0"/>
              <a:t>CIMA</a:t>
            </a:r>
            <a:r>
              <a:rPr lang="es-ES" dirty="0"/>
              <a:t>: Obtenemos aquél elemento que se encuentre en lo más alto de la pila en ese momento (TOS), y que coincide, como es lógico, con el último elemento en ser agregado a la pila.</a:t>
            </a:r>
          </a:p>
          <a:p>
            <a:r>
              <a:rPr lang="es-ES" b="1" dirty="0"/>
              <a:t>TAMAÑO</a:t>
            </a:r>
            <a:r>
              <a:rPr lang="es-ES" dirty="0"/>
              <a:t>: Devuelve cuántos elementos hay depositados en la pila. Su </a:t>
            </a:r>
            <a:r>
              <a:rPr lang="es-ES" i="1" dirty="0" err="1"/>
              <a:t>size</a:t>
            </a:r>
            <a:r>
              <a:rPr lang="es-ES" dirty="0"/>
              <a:t> (que, como ya veremos, se corresponde con la devolución de la función nativa </a:t>
            </a:r>
            <a:r>
              <a:rPr lang="es-ES" b="1" dirty="0" err="1"/>
              <a:t>len</a:t>
            </a:r>
            <a:r>
              <a:rPr lang="es-ES" b="1" dirty="0"/>
              <a:t>()</a:t>
            </a:r>
            <a:r>
              <a:rPr lang="es-ES" dirty="0"/>
              <a:t>).</a:t>
            </a:r>
          </a:p>
          <a:p>
            <a:r>
              <a:rPr lang="es-ES" b="1" dirty="0"/>
              <a:t>VACIAR</a:t>
            </a:r>
            <a:r>
              <a:rPr lang="es-ES" dirty="0"/>
              <a:t>: Booleano. Devuelve </a:t>
            </a:r>
            <a:r>
              <a:rPr lang="es-ES" b="1" dirty="0"/>
              <a:t>True</a:t>
            </a:r>
            <a:r>
              <a:rPr lang="es-ES" dirty="0"/>
              <a:t> si la pila está vacía o </a:t>
            </a:r>
            <a:r>
              <a:rPr lang="es-ES" b="1" dirty="0"/>
              <a:t>False</a:t>
            </a:r>
            <a:r>
              <a:rPr lang="es-ES" dirty="0"/>
              <a:t> si la pila contiene un elemento o más. Se corresponde con </a:t>
            </a:r>
            <a:r>
              <a:rPr lang="es-ES" i="1" dirty="0" err="1"/>
              <a:t>empty</a:t>
            </a:r>
            <a:r>
              <a:rPr lang="es-ES" dirty="0"/>
              <a:t>.</a:t>
            </a:r>
          </a:p>
          <a:p>
            <a:endParaRPr lang="en-US" dirty="0"/>
          </a:p>
        </p:txBody>
      </p:sp>
    </p:spTree>
    <p:extLst>
      <p:ext uri="{BB962C8B-B14F-4D97-AF65-F5344CB8AC3E}">
        <p14:creationId xmlns:p14="http://schemas.microsoft.com/office/powerpoint/2010/main" val="224969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REFERENCIAS DE APOYO</a:t>
            </a:r>
            <a:endParaRPr lang="en-US" dirty="0"/>
          </a:p>
        </p:txBody>
      </p:sp>
      <p:sp>
        <p:nvSpPr>
          <p:cNvPr id="3" name="Marcador de contenido 2"/>
          <p:cNvSpPr>
            <a:spLocks noGrp="1"/>
          </p:cNvSpPr>
          <p:nvPr>
            <p:ph idx="1"/>
          </p:nvPr>
        </p:nvSpPr>
        <p:spPr/>
        <p:txBody>
          <a:bodyPr/>
          <a:lstStyle/>
          <a:p>
            <a:r>
              <a:rPr lang="en-US" dirty="0">
                <a:hlinkClick r:id="rId2"/>
              </a:rPr>
              <a:t>http://</a:t>
            </a:r>
            <a:r>
              <a:rPr lang="en-US" dirty="0" smtClean="0">
                <a:hlinkClick r:id="rId2"/>
              </a:rPr>
              <a:t>conocepython.blogspot.com/p/pilas-y-colas.html</a:t>
            </a:r>
            <a:endParaRPr lang="en-US" dirty="0" smtClean="0"/>
          </a:p>
          <a:p>
            <a:r>
              <a:rPr lang="en-US" dirty="0">
                <a:hlinkClick r:id="rId3"/>
              </a:rPr>
              <a:t>https://</a:t>
            </a:r>
            <a:r>
              <a:rPr lang="en-US" dirty="0" smtClean="0">
                <a:hlinkClick r:id="rId3"/>
              </a:rPr>
              <a:t>uniwebsidad.com/libros/algoritmos-python/capitulo-17/pilas</a:t>
            </a:r>
            <a:endParaRPr lang="en-US" dirty="0" smtClean="0"/>
          </a:p>
          <a:p>
            <a:r>
              <a:rPr lang="en-US" dirty="0">
                <a:hlinkClick r:id="rId4"/>
              </a:rPr>
              <a:t>https://</a:t>
            </a:r>
            <a:r>
              <a:rPr lang="en-US" dirty="0" smtClean="0">
                <a:hlinkClick r:id="rId4"/>
              </a:rPr>
              <a:t>youtu.be/cXXO0qQGSPA</a:t>
            </a:r>
            <a:endParaRPr lang="en-US" dirty="0" smtClean="0"/>
          </a:p>
          <a:p>
            <a:r>
              <a:rPr lang="en-US" dirty="0">
                <a:hlinkClick r:id="rId5"/>
              </a:rPr>
              <a:t>https://</a:t>
            </a:r>
            <a:r>
              <a:rPr lang="en-US" dirty="0" smtClean="0">
                <a:hlinkClick r:id="rId5"/>
              </a:rPr>
              <a:t>youtu.be/e4D8JmE0EaI</a:t>
            </a:r>
            <a:endParaRPr lang="en-US" dirty="0" smtClean="0"/>
          </a:p>
          <a:p>
            <a:endParaRPr lang="en-US" dirty="0"/>
          </a:p>
        </p:txBody>
      </p:sp>
    </p:spTree>
    <p:extLst>
      <p:ext uri="{BB962C8B-B14F-4D97-AF65-F5344CB8AC3E}">
        <p14:creationId xmlns:p14="http://schemas.microsoft.com/office/powerpoint/2010/main" val="1035255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r>
              <a:rPr lang="es-ES" dirty="0"/>
              <a:t>Identificar el concepto </a:t>
            </a:r>
            <a:r>
              <a:rPr lang="es-ES" dirty="0" smtClean="0"/>
              <a:t>de Colas (</a:t>
            </a:r>
            <a:r>
              <a:rPr lang="es-ES" dirty="0" err="1" smtClean="0"/>
              <a:t>Queue</a:t>
            </a:r>
            <a:r>
              <a:rPr lang="es-ES" dirty="0" smtClean="0"/>
              <a:t>)</a:t>
            </a:r>
            <a:endParaRPr lang="es-ES" dirty="0"/>
          </a:p>
        </p:txBody>
      </p:sp>
      <p:sp>
        <p:nvSpPr>
          <p:cNvPr id="3" name="Marcador de contenido 2"/>
          <p:cNvSpPr>
            <a:spLocks noGrp="1"/>
          </p:cNvSpPr>
          <p:nvPr>
            <p:ph idx="1"/>
          </p:nvPr>
        </p:nvSpPr>
        <p:spPr>
          <a:xfrm>
            <a:off x="357052" y="2017382"/>
            <a:ext cx="11530148" cy="1579258"/>
          </a:xfrm>
        </p:spPr>
        <p:txBody>
          <a:bodyPr>
            <a:normAutofit/>
          </a:bodyPr>
          <a:lstStyle/>
          <a:p>
            <a:r>
              <a:rPr lang="es-ES" dirty="0"/>
              <a:t>Una </a:t>
            </a:r>
            <a:r>
              <a:rPr lang="es-ES"/>
              <a:t>cola </a:t>
            </a:r>
            <a:r>
              <a:rPr lang="es-ES" smtClean="0"/>
              <a:t>(también </a:t>
            </a:r>
            <a:r>
              <a:rPr lang="es-ES" dirty="0"/>
              <a:t>llamada fila) es otro TDA, es una estructura de datos, caracterizada por ser una secuencia de elementos en la que la operación de inserción </a:t>
            </a:r>
            <a:r>
              <a:rPr lang="es-ES" dirty="0" err="1"/>
              <a:t>push</a:t>
            </a:r>
            <a:r>
              <a:rPr lang="es-ES" dirty="0"/>
              <a:t> se realiza por un extremo y la operación de extracción pop por el otro. También se le llama estructura FIFO (del </a:t>
            </a:r>
            <a:r>
              <a:rPr lang="es-ES" dirty="0" err="1"/>
              <a:t>ingls</a:t>
            </a:r>
            <a:r>
              <a:rPr lang="es-ES" dirty="0"/>
              <a:t> </a:t>
            </a:r>
            <a:r>
              <a:rPr lang="es-ES" dirty="0" err="1"/>
              <a:t>First</a:t>
            </a:r>
            <a:r>
              <a:rPr lang="es-ES" dirty="0"/>
              <a:t> In </a:t>
            </a:r>
            <a:r>
              <a:rPr lang="es-ES" dirty="0" err="1"/>
              <a:t>First</a:t>
            </a:r>
            <a:r>
              <a:rPr lang="es-ES" dirty="0"/>
              <a:t> </a:t>
            </a:r>
            <a:r>
              <a:rPr lang="es-ES" dirty="0" err="1"/>
              <a:t>Out</a:t>
            </a:r>
            <a:r>
              <a:rPr lang="es-ES" dirty="0"/>
              <a:t>), debido a que el primer elemento en entrar ser también el primero en salir.</a:t>
            </a:r>
            <a:endParaRPr lang="en-US" dirty="0"/>
          </a:p>
        </p:txBody>
      </p:sp>
      <p:pic>
        <p:nvPicPr>
          <p:cNvPr id="4" name="Imagen 3"/>
          <p:cNvPicPr>
            <a:picLocks noChangeAspect="1"/>
          </p:cNvPicPr>
          <p:nvPr/>
        </p:nvPicPr>
        <p:blipFill>
          <a:blip r:embed="rId3"/>
          <a:stretch>
            <a:fillRect/>
          </a:stretch>
        </p:blipFill>
        <p:spPr>
          <a:xfrm>
            <a:off x="3307080" y="3785566"/>
            <a:ext cx="5064727" cy="2777159"/>
          </a:xfrm>
          <a:prstGeom prst="rect">
            <a:avLst/>
          </a:prstGeom>
        </p:spPr>
      </p:pic>
    </p:spTree>
    <p:extLst>
      <p:ext uri="{BB962C8B-B14F-4D97-AF65-F5344CB8AC3E}">
        <p14:creationId xmlns:p14="http://schemas.microsoft.com/office/powerpoint/2010/main" val="32692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r>
              <a:rPr lang="es-ES" dirty="0" smtClean="0"/>
              <a:t>Usos de Colas (</a:t>
            </a:r>
            <a:r>
              <a:rPr lang="es-ES" dirty="0" err="1" smtClean="0"/>
              <a:t>Queue</a:t>
            </a:r>
            <a:r>
              <a:rPr lang="es-ES" dirty="0" smtClean="0"/>
              <a:t>)</a:t>
            </a:r>
            <a:endParaRPr lang="es-ES" dirty="0"/>
          </a:p>
        </p:txBody>
      </p:sp>
      <p:sp>
        <p:nvSpPr>
          <p:cNvPr id="3" name="Marcador de contenido 2"/>
          <p:cNvSpPr>
            <a:spLocks noGrp="1"/>
          </p:cNvSpPr>
          <p:nvPr>
            <p:ph idx="1"/>
          </p:nvPr>
        </p:nvSpPr>
        <p:spPr>
          <a:xfrm>
            <a:off x="357052" y="2017382"/>
            <a:ext cx="11530148" cy="1579258"/>
          </a:xfrm>
        </p:spPr>
        <p:txBody>
          <a:bodyPr>
            <a:normAutofit fontScale="92500"/>
          </a:bodyPr>
          <a:lstStyle/>
          <a:p>
            <a:r>
              <a:rPr lang="es-ES" dirty="0"/>
              <a:t>Las colas se utilizan en sistemas informáticos, transportes y operaciones de investigación (entre otros), dónde los objetos, personas o eventos son tomados como datos que se almacenan y se guardan mediante colas para su posterior procesamiento. Este tipo de estructura de datos abstracta se implementa en lenguajes orientados a objetos mediante clases, en forma de listas enlazadas. </a:t>
            </a:r>
            <a:endParaRPr lang="en-US" dirty="0"/>
          </a:p>
        </p:txBody>
      </p:sp>
      <p:pic>
        <p:nvPicPr>
          <p:cNvPr id="5" name="Imagen 4"/>
          <p:cNvPicPr>
            <a:picLocks noChangeAspect="1"/>
          </p:cNvPicPr>
          <p:nvPr/>
        </p:nvPicPr>
        <p:blipFill>
          <a:blip r:embed="rId3"/>
          <a:stretch>
            <a:fillRect/>
          </a:stretch>
        </p:blipFill>
        <p:spPr>
          <a:xfrm>
            <a:off x="2858317" y="3596640"/>
            <a:ext cx="5848350" cy="2762250"/>
          </a:xfrm>
          <a:prstGeom prst="rect">
            <a:avLst/>
          </a:prstGeom>
        </p:spPr>
      </p:pic>
    </p:spTree>
    <p:extLst>
      <p:ext uri="{BB962C8B-B14F-4D97-AF65-F5344CB8AC3E}">
        <p14:creationId xmlns:p14="http://schemas.microsoft.com/office/powerpoint/2010/main" val="1777609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Asuntos educativo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0525750_TF03462902_TF03462902.potx" id="{4CE945C6-95B6-4FA9-BB0F-C70DFDA6D9C8}" vid="{F60AB2A4-3AA5-45D0-B345-5DEC87621E67}"/>
    </a:ext>
  </a:extLst>
</a:theme>
</file>

<file path=ppt/theme/theme2.xml><?xml version="1.0" encoding="utf-8"?>
<a:theme xmlns:a="http://schemas.openxmlformats.org/drawingml/2006/main" name="Tema de Offic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Presentación de temas educativos, diseño con ilustraciones en una pizarra (pantalla panorámica)</Template>
  <TotalTime>60</TotalTime>
  <Words>557</Words>
  <Application>Microsoft Office PowerPoint</Application>
  <PresentationFormat>Panorámica</PresentationFormat>
  <Paragraphs>50</Paragraphs>
  <Slides>11</Slides>
  <Notes>9</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11</vt:i4>
      </vt:variant>
    </vt:vector>
  </HeadingPairs>
  <TitlesOfParts>
    <vt:vector size="14" baseType="lpstr">
      <vt:lpstr>Calibri</vt:lpstr>
      <vt:lpstr>Wingdings</vt:lpstr>
      <vt:lpstr>Asuntos educativos 16x9</vt:lpstr>
      <vt:lpstr>IV PILAS Y COLAS</vt:lpstr>
      <vt:lpstr>TEMAs</vt:lpstr>
      <vt:lpstr>Identificar el concepto y características de pilas y colas.</vt:lpstr>
      <vt:lpstr>Identificar el concepto y características de pilas y colas.</vt:lpstr>
      <vt:lpstr>Identificar el concepto y características de pilas y colas.</vt:lpstr>
      <vt:lpstr>Métodos ha utilizar</vt:lpstr>
      <vt:lpstr>REFERENCIAS DE APOYO</vt:lpstr>
      <vt:lpstr>Identificar el concepto de Colas (Queue)</vt:lpstr>
      <vt:lpstr>Usos de Colas (Queue)</vt:lpstr>
      <vt:lpstr>Operaciones Básicas en el usos de Colas (Queue)</vt:lpstr>
      <vt:lpstr>REFERENCIAS DE APOYO EN EL USO DE LAS COLAS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IV PILAS Y COLAS</dc:title>
  <dc:creator>Prop. Miguel Angel Rodriguez</dc:creator>
  <cp:lastModifiedBy>Prop. Miguel Angel Rodriguez</cp:lastModifiedBy>
  <cp:revision>16</cp:revision>
  <dcterms:created xsi:type="dcterms:W3CDTF">2020-03-24T19:43:03Z</dcterms:created>
  <dcterms:modified xsi:type="dcterms:W3CDTF">2020-04-01T17:22:00Z</dcterms:modified>
</cp:coreProperties>
</file>